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827C-4B0F-4997-9224-105ED45AB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6EA03-3215-4109-A6C7-15A446CD2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411FC-A2D0-4C0D-B289-F3B716CB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56CE-73E8-4049-A7FA-57B1D95C0DB2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515A-750F-47F0-975A-60A1DB0D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538B9-153B-4AC5-843F-E1D81BB1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1438-0C46-46F1-B962-B6DF39D0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6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2976-7B5E-48B5-A6E6-EB78E80D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86C03-9B5D-4DCF-8F96-1B74B641D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11F63-CAAA-4621-9248-9A597C23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56CE-73E8-4049-A7FA-57B1D95C0DB2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B999D-6EFE-4400-920A-4F095EB0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C046E-D8C8-4E2A-BEDD-041A26B7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1438-0C46-46F1-B962-B6DF39D0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134DF-BB65-44A7-BE0E-1E2B1FF47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6EE10-E99B-4209-8712-65337FE0C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291F1-0482-4B60-A160-899715C6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56CE-73E8-4049-A7FA-57B1D95C0DB2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4A8CD-6D55-4215-89AF-DF9AAD9A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FF208-77FD-459A-AF5D-5F79E2D1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1438-0C46-46F1-B962-B6DF39D0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6613-C814-4BF8-BC36-094EA46E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7DB24-2131-4674-B174-A14D1B005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72CD8-5EE5-40A6-9D9F-0B5FABBD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56CE-73E8-4049-A7FA-57B1D95C0DB2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76B7E-3665-41F3-BB46-D2E77812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A8887-E5C5-46D0-BDCB-A7877EE9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1438-0C46-46F1-B962-B6DF39D0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7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4CC7-8706-452E-8F3E-4848C12B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B7B65-6A96-44D4-9FF0-1929D3CE1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650B1-F133-4525-9F55-DB187599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56CE-73E8-4049-A7FA-57B1D95C0DB2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FB9F7-A6A7-4F6D-9E30-A62AB239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27E8A-7255-4C45-A942-2228EFD6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1438-0C46-46F1-B962-B6DF39D0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4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2F0F-379E-4C29-9392-4F2F1E93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21614-8B5A-4CCD-89A9-006C4CC47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D61D9-AC8C-444F-8893-83D2EAE2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74D31-4B9A-4582-A1A8-F9DA4B3E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56CE-73E8-4049-A7FA-57B1D95C0DB2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97D91-0473-4963-8B9F-8A0AE3C0B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28B7E-F9D2-46D1-8968-B08BACA7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1438-0C46-46F1-B962-B6DF39D0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0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B813-4684-4854-838F-DC4991CF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8DE7C-7297-4763-9C65-6D64DE5DE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671F2-78EB-416B-8B85-B14BE1B89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3DFD5-EF12-4976-8360-040C5BA5B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C8A79-C770-4021-9C82-1A7CB9703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040C7-9F9B-44D2-9C6F-826F070C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56CE-73E8-4049-A7FA-57B1D95C0DB2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554613-9279-4549-91CE-D43202C5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47EBB-AC75-42A8-9895-C9556606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1438-0C46-46F1-B962-B6DF39D0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3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8B89-9BC4-434C-A9DD-B8D6B324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BC9B0-B1E7-4AD3-927F-75F35186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56CE-73E8-4049-A7FA-57B1D95C0DB2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BC9B0-A8ED-49A1-B341-F7FEB410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4507A-D981-4B14-A846-9DB6F16B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1438-0C46-46F1-B962-B6DF39D0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FF2F1-1AA0-4412-9BFA-525CB071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56CE-73E8-4049-A7FA-57B1D95C0DB2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52EF9-FD0B-465D-AD29-22669955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C6F4-5C82-4D9E-8666-0975F47E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1438-0C46-46F1-B962-B6DF39D0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8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904B-9D70-4995-9A8C-9AB7F28B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BCFC6-4252-496F-9CF9-EAE10B3A6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9D50A-AB40-4261-B565-02D802BB3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65272-868A-42DF-B4D0-E7E30E00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56CE-73E8-4049-A7FA-57B1D95C0DB2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75AE8-8B5E-4633-BA4C-07BB15FB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6D682-12E1-4C9B-A82C-53E94432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1438-0C46-46F1-B962-B6DF39D0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7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2C03-4696-4E12-A2D4-51597080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FD1E1-E791-4EA3-8406-D62AFA641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0C320-D491-4BF7-8B1A-42A75D08C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62928-B536-4C1F-A059-51D13BB9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56CE-73E8-4049-A7FA-57B1D95C0DB2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808FD-4E9E-44BD-81CF-403A3EB7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9CF45-EB74-4877-9D3C-EF87490D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1438-0C46-46F1-B962-B6DF39D0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D2FAF-8A30-4D91-810C-588740D9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0B3A-0031-49C9-8CB5-E1964D591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820AD-EFAC-4C60-80ED-FCFBE7161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756CE-73E8-4049-A7FA-57B1D95C0DB2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83E66-9ED7-4CF3-A868-040CAC4CD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D59F-5197-45AF-A86C-0A19DF6DD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1438-0C46-46F1-B962-B6DF39D0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1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51672-FA3E-4F91-8BFE-B93A7AFDB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5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FD7DD2-F18F-481C-A555-44292912D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6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 Amber N</dc:creator>
  <cp:lastModifiedBy>Andrea</cp:lastModifiedBy>
  <cp:revision>2</cp:revision>
  <dcterms:created xsi:type="dcterms:W3CDTF">2018-10-01T17:58:43Z</dcterms:created>
  <dcterms:modified xsi:type="dcterms:W3CDTF">2018-10-26T09:32:37Z</dcterms:modified>
</cp:coreProperties>
</file>