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7F0000"/>
    <a:srgbClr val="920000"/>
    <a:srgbClr val="8C0E1F"/>
    <a:srgbClr val="8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24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1DAAB-6988-9A4D-BAD1-43D3A6D62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D3390-0756-D14F-AF99-40EB61732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2B46E-8E9B-F84B-8E21-EE840D21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4BAB9-3880-1F42-BB57-29FD3AF98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50BD-E9D4-3643-B5D1-709ACF0F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24B95-CE40-FE4E-9FAD-09EB24B7A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7322B-9FC2-474F-B958-652CFD596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04BD1-9B30-6449-88DC-B9894D62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7BBD0-468D-5F45-8D93-C5C87C53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AA04-F0A6-304F-A684-AFCFE195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5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FCBF7-278F-4E40-A59F-003AEB751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3A9604-F68B-C240-A029-515A0115D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E8AD-0397-674B-BC06-8B06D6AD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2DB4A-65BF-1046-BD1A-8480701D7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644B-2879-5E46-B326-CF73EF0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028A-F032-014C-A50E-36CA7B32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CB8EE-953C-2040-A16C-2F17FD89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14882-02AE-4140-9EA2-830FFCC5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5DF7-1787-2A4B-A5BB-00D6C9BF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4CC44-37ED-BC47-87AC-74220B6F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0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5369-CCBE-B74D-8F24-53DDD7E2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944AC-340A-914D-9964-C7BFB912B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ABD07-50B0-844A-BBB2-627041FC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90F8E-D70D-674B-B2F5-265EE213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F60F1-EB7F-1043-AA38-245540DF2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3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4543-1B39-6B4E-B66E-A7253C15E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20B0C-EAD0-6542-B9DA-1AAB1C93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19E9A-2189-F043-AE6A-354300950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7F838-BA9E-2240-B314-FE6999B2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0C63F-5742-9548-9898-8758C426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FE8A-438D-EE42-9C4F-C97DBC1A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1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92E5-8FC9-BE4A-9357-7707CA2B4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7CD10-2F20-EB4A-AD9E-6B7830189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BEE22-B939-0748-8B32-B149B22F3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0C3602-00DA-E541-AF37-4594E2CD2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1DA47-490B-6C40-8420-412470E37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286FA-760D-514B-88EA-6E3D6B770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ED607-12B1-2546-B16D-716005287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66722C-8A9B-D947-95AC-D9D6DA5D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9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642F1-32DD-3946-8A5A-93D41ACC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3EB5A2-FE05-4545-8DC5-2F4EEA9A1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57B25-7BE3-0F41-B48F-C3F24076F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E9B6A-C700-0744-96FF-70466192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E6E16-44A6-A14C-8A4D-4539B526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5608D-F7C4-104D-BDF4-2F368674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770D1-CC0D-704A-A848-07D6B46D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693C-F082-884E-A4EA-1605A4F3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F8422-CF9E-4244-A7C4-D9C394ABA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F81C0-C605-3843-9033-08BBEB7A4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E4C58-B383-7D40-8235-B59BE440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D5FCC-4296-CC40-A659-FEB45309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41664-D387-9047-AAFD-8B620CB8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DF97-EADE-494B-8C42-EF9528D85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10FF3-9595-AF4D-8191-EBB233891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1BEDF9-65D0-9C44-810C-67E57F685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7DE19-8F87-484B-AC78-19F202E7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28F89-0B8E-3E40-A4B3-92BC8E95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996BE-8882-4F41-B8B1-AF63D69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3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AFCAA-16EF-5D4B-88D7-4DF44C943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28690-59D8-414B-A4DC-9E035196B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77D0D-BFB8-5043-B18E-3CB3B318AC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4CC4-0CCD-9242-8CCC-C2D66F7DDA1D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828F2-B669-B44C-946C-7E48F9C616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D57C-EDBD-6D4D-8DDF-F4D7EFAB9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68C9E-2B3D-0E42-B0B9-7B57C0FAF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500" y="2383546"/>
            <a:ext cx="1129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Welcome to the 2018 </a:t>
            </a:r>
            <a:r>
              <a:rPr lang="en-US" sz="3200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Temple Law Review </a:t>
            </a:r>
            <a:r>
              <a:rPr lang="en-US" sz="32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Symposium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3264830"/>
            <a:ext cx="11887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angla MN" pitchFamily="2" charset="0"/>
                <a:ea typeface="Times New Roman" charset="0"/>
                <a:cs typeface="Bangla MN" pitchFamily="2" charset="0"/>
              </a:rPr>
              <a:t>Taxpayer Rights in the United States: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Bangla MN" pitchFamily="2" charset="0"/>
                <a:ea typeface="Times New Roman" charset="0"/>
                <a:cs typeface="Bangla MN" pitchFamily="2" charset="0"/>
              </a:rPr>
              <a:t>All the Angles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6BEF7D4-0CC3-5445-896D-DFB216F0D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1" t="15924" r="254" b="79610"/>
          <a:stretch/>
        </p:blipFill>
        <p:spPr>
          <a:xfrm>
            <a:off x="501640" y="5300276"/>
            <a:ext cx="11233160" cy="650869"/>
          </a:xfrm>
          <a:effectLst>
            <a:glow>
              <a:schemeClr val="accent1">
                <a:alpha val="11000"/>
              </a:schemeClr>
            </a:glow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3D70D-C129-034C-A348-7F84436DE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4673"/>
            <a:ext cx="4272984" cy="760942"/>
          </a:xfrm>
          <a:prstGeom prst="rect">
            <a:avLst/>
          </a:prstGeom>
          <a:effectLst>
            <a:glow rad="127000">
              <a:schemeClr val="bg2"/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35034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3CA2EF-BECA-4149-A8E2-47955CC9A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" r="254" b="17550"/>
          <a:stretch/>
        </p:blipFill>
        <p:spPr>
          <a:xfrm>
            <a:off x="2538968" y="229007"/>
            <a:ext cx="6962219" cy="63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41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F28ADD0-4066-1D43-A47B-FE418FE2B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98" r="254" b="17550"/>
          <a:stretch/>
        </p:blipFill>
        <p:spPr>
          <a:xfrm>
            <a:off x="2538968" y="229007"/>
            <a:ext cx="6962219" cy="639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Bangla MN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</dc:creator>
  <cp:lastModifiedBy>Andrea</cp:lastModifiedBy>
  <cp:revision>11</cp:revision>
  <dcterms:created xsi:type="dcterms:W3CDTF">2018-10-23T02:21:08Z</dcterms:created>
  <dcterms:modified xsi:type="dcterms:W3CDTF">2018-10-26T09:23:41Z</dcterms:modified>
</cp:coreProperties>
</file>